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0" d="100"/>
          <a:sy n="90" d="100"/>
        </p:scale>
        <p:origin x="165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Mark O. Worthington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PMP, SSBB, CEF, CSM</a:t>
            </a:r>
          </a:p>
          <a:p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09/25/2024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333</TotalTime>
  <Words>1352</Words>
  <Application>Microsoft Office PowerPoint</Application>
  <PresentationFormat>Widescreen</PresentationFormat>
  <Paragraphs>236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Mark Worthington</cp:lastModifiedBy>
  <cp:revision>200</cp:revision>
  <dcterms:created xsi:type="dcterms:W3CDTF">2021-04-29T18:58:34Z</dcterms:created>
  <dcterms:modified xsi:type="dcterms:W3CDTF">2024-09-16T05:00:34Z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